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364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976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127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508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7067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86876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84290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885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195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5291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731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BEFE6-51B0-4107-9E81-8FC628B19650}" type="datetimeFigureOut">
              <a:rPr lang="pt-PT" smtClean="0"/>
              <a:t>14-06-2016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92051-0254-41AF-A8DF-C6163725B05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9533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/>
            </a:r>
            <a:br>
              <a:rPr lang="pt-PT" dirty="0"/>
            </a:br>
            <a:r>
              <a:rPr lang="pt-PT" b="1" dirty="0"/>
              <a:t>PROJETO </a:t>
            </a:r>
            <a:r>
              <a:rPr lang="pt-PT" b="1" dirty="0" smtClean="0"/>
              <a:t>SOBE</a:t>
            </a:r>
            <a:r>
              <a:rPr lang="pt-PT" dirty="0" smtClean="0"/>
              <a:t/>
            </a:r>
            <a:br>
              <a:rPr lang="pt-PT" dirty="0" smtClean="0"/>
            </a:br>
            <a:r>
              <a:rPr lang="pt-PT" sz="3600" dirty="0"/>
              <a:t>Programa de Prevenção da Saúde oral</a:t>
            </a:r>
            <a:endParaRPr lang="pt-PT" sz="36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 smtClean="0"/>
          </a:p>
          <a:p>
            <a:r>
              <a:rPr lang="pt-PT" dirty="0" smtClean="0"/>
              <a:t>EB1/JI DE Deão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0406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Conceber e executar estratégias de promoção da leitura e da escrita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84550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saúde </a:t>
            </a:r>
            <a:r>
              <a:rPr lang="pt-PT" dirty="0" smtClean="0"/>
              <a:t>oral e a alimentação de mãos dadas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666992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dirty="0" smtClean="0"/>
              <a:t>A alimentação saudável e a higiene </a:t>
            </a:r>
            <a:r>
              <a:rPr lang="pt-PT" dirty="0" smtClean="0"/>
              <a:t>dentária previne aparecimento </a:t>
            </a:r>
            <a:r>
              <a:rPr lang="pt-PT" dirty="0" smtClean="0"/>
              <a:t>de cáries </a:t>
            </a:r>
            <a:endParaRPr lang="pt-PT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008810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PROJETO SOBE</a:t>
            </a:r>
            <a:br>
              <a:rPr lang="pt-PT" dirty="0" smtClean="0"/>
            </a:br>
            <a:r>
              <a:rPr lang="pt-PT" sz="1800" dirty="0" smtClean="0"/>
              <a:t>Trabalho para a exposição da BE</a:t>
            </a:r>
            <a:endParaRPr lang="pt-PT" sz="1800" dirty="0"/>
          </a:p>
        </p:txBody>
      </p:sp>
      <p:pic>
        <p:nvPicPr>
          <p:cNvPr id="4" name="Marcador de Posição de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26538328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36</Words>
  <Application>Microsoft Office PowerPoint</Application>
  <PresentationFormat>Ecrã Panorâmico</PresentationFormat>
  <Paragraphs>7</Paragraphs>
  <Slides>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do Office</vt:lpstr>
      <vt:lpstr> PROJETO SOBE Programa de Prevenção da Saúde oral</vt:lpstr>
      <vt:lpstr>Conceber e executar estratégias de promoção da leitura e da escrita</vt:lpstr>
      <vt:lpstr>A saúde oral e a alimentação de mãos dadas</vt:lpstr>
      <vt:lpstr>A alimentação saudável e a higiene dentária previne aparecimento de cáries </vt:lpstr>
      <vt:lpstr>PROJETO SOBE Trabalho para a exposição da BE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Projeto SOBE</dc:title>
  <dc:creator>User</dc:creator>
  <cp:lastModifiedBy>User</cp:lastModifiedBy>
  <cp:revision>11</cp:revision>
  <dcterms:created xsi:type="dcterms:W3CDTF">2016-05-23T13:21:14Z</dcterms:created>
  <dcterms:modified xsi:type="dcterms:W3CDTF">2016-06-14T13:44:17Z</dcterms:modified>
</cp:coreProperties>
</file>